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145" r:id="rId91"/>
    <p:sldId id="114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now have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891892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426" y="1879444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0D776-83AC-8119-3F69-84D2F29A4305}"/>
              </a:ext>
            </a:extLst>
          </p:cNvPr>
          <p:cNvCxnSpPr/>
          <p:nvPr/>
        </p:nvCxnSpPr>
        <p:spPr>
          <a:xfrm>
            <a:off x="2713220" y="2151792"/>
            <a:ext cx="232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</a:t>
            </a:r>
            <a:r>
              <a:rPr lang="en-US" sz="3200" dirty="0" err="1">
                <a:latin typeface="+mn-lt"/>
              </a:rPr>
              <a:t>Hyothesis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5221633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5235631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6169581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5463915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673777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809215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58382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(Cell 2 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blipFill>
                <a:blip r:embed="rId2"/>
                <a:stretch>
                  <a:fillRect l="-3939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1558" t="-44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6604</TotalTime>
  <Words>4415</Words>
  <Application>Microsoft Office PowerPoint</Application>
  <PresentationFormat>On-screen Show (4:3)</PresentationFormat>
  <Paragraphs>862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Comparing the Zeta vs. Eta Zeros</vt:lpstr>
      <vt:lpstr>Open riemann_hypothesis.ipynb</vt:lpstr>
      <vt:lpstr>Run riemann_hypothesis.ipynb</vt:lpstr>
      <vt:lpstr>The Riemann Hyothesis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11-01 (Cell 2 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878</cp:revision>
  <cp:lastPrinted>2015-06-01T00:45:11Z</cp:lastPrinted>
  <dcterms:created xsi:type="dcterms:W3CDTF">2014-09-21T17:58:26Z</dcterms:created>
  <dcterms:modified xsi:type="dcterms:W3CDTF">2023-03-27T04:29:05Z</dcterms:modified>
</cp:coreProperties>
</file>